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DABA1BF-E45F-4156-A537-618FE439437A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F72328F-C894-4056-BD42-DB5BA8F4F9DB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Сп</a:t>
            </a:r>
            <a:r>
              <a:rPr lang="ru-RU" sz="8000" dirty="0" smtClean="0">
                <a:solidFill>
                  <a:srgbClr val="FF0000"/>
                </a:solidFill>
              </a:rPr>
              <a:t>а</a:t>
            </a:r>
            <a:r>
              <a:rPr lang="ru-RU" sz="8000" dirty="0" smtClean="0"/>
              <a:t>сиб</a:t>
            </a:r>
            <a:r>
              <a:rPr lang="ru-RU" sz="8000" dirty="0" smtClean="0">
                <a:solidFill>
                  <a:srgbClr val="FF0000"/>
                </a:solidFill>
              </a:rPr>
              <a:t>о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Словарные слова. Группа 2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34400" cy="1080120"/>
          </a:xfrm>
        </p:spPr>
        <p:txBody>
          <a:bodyPr>
            <a:noAutofit/>
          </a:bodyPr>
          <a:lstStyle/>
          <a:p>
            <a:pPr algn="l"/>
            <a:r>
              <a:rPr lang="ru-RU" sz="6000" dirty="0" smtClean="0"/>
              <a:t>СП</a:t>
            </a:r>
            <a:r>
              <a:rPr lang="ru-RU" sz="6000" dirty="0" smtClean="0">
                <a:solidFill>
                  <a:srgbClr val="FF0000"/>
                </a:solidFill>
              </a:rPr>
              <a:t>А</a:t>
            </a:r>
            <a:r>
              <a:rPr lang="ru-RU" sz="6000" dirty="0" smtClean="0"/>
              <a:t>СИБ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84940" y="-242236"/>
            <a:ext cx="3600400" cy="719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2771800" y="116632"/>
            <a:ext cx="144016" cy="28803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800" dirty="0" smtClean="0"/>
              <a:t>Сп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сиб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 – выражение благодарности.</a:t>
            </a:r>
          </a:p>
          <a:p>
            <a:r>
              <a:rPr lang="ru-RU" i="1" dirty="0" smtClean="0"/>
              <a:t>Синоним: благодарю.</a:t>
            </a:r>
          </a:p>
          <a:p>
            <a:r>
              <a:rPr lang="ru-RU" u="sng" dirty="0" smtClean="0"/>
              <a:t>Фразеологизмы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сиб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и на том </a:t>
            </a:r>
            <a:r>
              <a:rPr lang="ru-RU" dirty="0" smtClean="0"/>
              <a:t>– </a:t>
            </a:r>
            <a:r>
              <a:rPr lang="ru-RU" sz="3200" dirty="0" smtClean="0"/>
              <a:t>благодарность за что-нибудь малое: хорошо, что хоть так сделал, что хоть это есть.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Этимология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 smtClean="0"/>
              <a:t>Это слово возникло от выражения «</a:t>
            </a:r>
            <a:r>
              <a:rPr lang="ru-RU" sz="4000" b="1" dirty="0" smtClean="0"/>
              <a:t>спаси бог</a:t>
            </a:r>
            <a:r>
              <a:rPr lang="ru-RU" sz="4000" dirty="0" smtClean="0"/>
              <a:t>».</a:t>
            </a:r>
          </a:p>
          <a:p>
            <a:r>
              <a:rPr lang="ru-RU" dirty="0" smtClean="0"/>
              <a:t>Пословица</a:t>
            </a:r>
          </a:p>
          <a:p>
            <a:pPr>
              <a:buNone/>
            </a:pPr>
            <a:r>
              <a:rPr lang="ru-RU" sz="4000" dirty="0" smtClean="0"/>
              <a:t>Сп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сиб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 тому, кто поит и кормит, а вдвое тому, кто хлеб-соль помнит.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800" dirty="0" smtClean="0"/>
              <a:t>Большое сп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сиб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.</a:t>
            </a:r>
          </a:p>
          <a:p>
            <a:r>
              <a:rPr lang="ru-RU" sz="4800" dirty="0" smtClean="0"/>
              <a:t>Сказать сп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сиб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.</a:t>
            </a:r>
          </a:p>
          <a:p>
            <a:r>
              <a:rPr lang="ru-RU" sz="4800" dirty="0" smtClean="0"/>
              <a:t>Сп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/>
              <a:t>сиб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 за помощь, за внимание, за терпение, за участие.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текст для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Перепрыгнул солне</a:t>
            </a:r>
            <a:r>
              <a:rPr lang="ru-RU" sz="3600" i="1" u="sng" dirty="0" smtClean="0"/>
              <a:t>чн</a:t>
            </a:r>
            <a:r>
              <a:rPr lang="ru-RU" sz="3600" dirty="0" smtClean="0"/>
              <a:t>ый лучик чере</a:t>
            </a:r>
            <a:r>
              <a:rPr lang="ru-RU" sz="3600" i="1" u="sng" dirty="0" smtClean="0"/>
              <a:t>з</a:t>
            </a:r>
            <a:r>
              <a:rPr lang="ru-RU" sz="3600" dirty="0" smtClean="0"/>
              <a:t> гря</a:t>
            </a:r>
            <a:r>
              <a:rPr lang="ru-RU" sz="3600" i="1" u="sng" dirty="0" smtClean="0"/>
              <a:t>д</a:t>
            </a:r>
            <a:r>
              <a:rPr lang="ru-RU" sz="3600" dirty="0" smtClean="0"/>
              <a:t>ки и выб</a:t>
            </a:r>
            <a:r>
              <a:rPr lang="ru-RU" sz="3600" i="1" u="sng" dirty="0" smtClean="0"/>
              <a:t>е</a:t>
            </a:r>
            <a:r>
              <a:rPr lang="ru-RU" sz="3600" dirty="0" smtClean="0"/>
              <a:t>жал на лужок. А там цв</a:t>
            </a:r>
            <a:r>
              <a:rPr lang="ru-RU" sz="3600" i="1" u="sng" dirty="0" smtClean="0"/>
              <a:t>е</a:t>
            </a:r>
            <a:r>
              <a:rPr lang="ru-RU" sz="3600" dirty="0" smtClean="0"/>
              <a:t>точки пр</a:t>
            </a:r>
            <a:r>
              <a:rPr lang="ru-RU" sz="3600" i="1" u="sng" dirty="0" smtClean="0"/>
              <a:t>о</a:t>
            </a:r>
            <a:r>
              <a:rPr lang="ru-RU" sz="3600" dirty="0" smtClean="0"/>
              <a:t>снулись: </a:t>
            </a:r>
            <a:r>
              <a:rPr lang="ru-RU" sz="3600" dirty="0" err="1" smtClean="0"/>
              <a:t>голубая</a:t>
            </a:r>
            <a:r>
              <a:rPr lang="ru-RU" sz="3600" dirty="0" smtClean="0"/>
              <a:t> вероника, синий василёк и ф</a:t>
            </a:r>
            <a:r>
              <a:rPr lang="ru-RU" sz="3600" i="1" u="sng" dirty="0" smtClean="0"/>
              <a:t>ио</a:t>
            </a:r>
            <a:r>
              <a:rPr lang="ru-RU" sz="3600" dirty="0" smtClean="0"/>
              <a:t>летовая фиалка. К солнышку тянутся и г</a:t>
            </a:r>
            <a:r>
              <a:rPr lang="ru-RU" sz="3600" i="1" u="sng" dirty="0" smtClean="0"/>
              <a:t>о</a:t>
            </a:r>
            <a:r>
              <a:rPr lang="ru-RU" sz="3600" dirty="0" smtClean="0"/>
              <a:t>в</a:t>
            </a:r>
            <a:r>
              <a:rPr lang="ru-RU" sz="3600" u="sng" dirty="0" smtClean="0"/>
              <a:t>о</a:t>
            </a:r>
            <a:r>
              <a:rPr lang="ru-RU" sz="3600" dirty="0" smtClean="0"/>
              <a:t>рят: «Привет тебе, Солны</a:t>
            </a:r>
            <a:r>
              <a:rPr lang="ru-RU" sz="3600" i="1" u="sng" dirty="0" smtClean="0"/>
              <a:t>ш</a:t>
            </a:r>
            <a:r>
              <a:rPr lang="ru-RU" sz="3600" dirty="0" smtClean="0"/>
              <a:t>ко! Сп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сиб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 тебе, что ты нас р</a:t>
            </a:r>
            <a:r>
              <a:rPr lang="ru-RU" sz="3600" i="1" u="sng" dirty="0" smtClean="0"/>
              <a:t>а</a:t>
            </a:r>
            <a:r>
              <a:rPr lang="ru-RU" sz="3600" dirty="0" smtClean="0"/>
              <a:t>збудило!»</a:t>
            </a:r>
            <a:endParaRPr lang="ru-RU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E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77</TotalTime>
  <Words>136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Официальная</vt:lpstr>
      <vt:lpstr>Словарные слова. Группа 2</vt:lpstr>
      <vt:lpstr>СПАСИБО</vt:lpstr>
      <vt:lpstr>Толковый словарь</vt:lpstr>
      <vt:lpstr>Этимология</vt:lpstr>
      <vt:lpstr>Сочетаемость слов</vt:lpstr>
      <vt:lpstr>текст для чтения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слова. Группа 2</dc:title>
  <dc:creator>User</dc:creator>
  <cp:lastModifiedBy>User</cp:lastModifiedBy>
  <cp:revision>8</cp:revision>
  <dcterms:created xsi:type="dcterms:W3CDTF">2016-08-10T13:24:09Z</dcterms:created>
  <dcterms:modified xsi:type="dcterms:W3CDTF">2016-08-10T14:42:03Z</dcterms:modified>
</cp:coreProperties>
</file>